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74EF4-2D51-490D-9D50-28B5EF3ACE04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CBD4-4FC2-4FC4-B375-99A366DEA5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1CBD4-4FC2-4FC4-B375-99A366DEA5F8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32D07B-A8CD-4A33-909A-A8E8E63E45D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DF17D-022F-4935-BDB5-48F1216B953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Η ΜΟΔΑ ΤΟΝ 20</a:t>
            </a:r>
            <a:r>
              <a:rPr lang="el-GR" sz="5400" baseline="30000" dirty="0" smtClean="0">
                <a:solidFill>
                  <a:srgbClr val="FF0000"/>
                </a:solidFill>
              </a:rPr>
              <a:t>Ο</a:t>
            </a:r>
            <a:r>
              <a:rPr lang="el-GR" sz="5400" dirty="0" smtClean="0">
                <a:solidFill>
                  <a:srgbClr val="FF0000"/>
                </a:solidFill>
              </a:rPr>
              <a:t> ΑΙΩΝΑ</a:t>
            </a:r>
            <a:endParaRPr lang="es-ES" sz="54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480" y="273050"/>
            <a:ext cx="2714644" cy="116205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1980-1990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1071538" y="1500174"/>
            <a:ext cx="3722693" cy="4405311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/>
              <a:t>ανάκαμψη της οικονομίας στις αρχές της δεκαετίας του </a:t>
            </a:r>
            <a:r>
              <a:rPr lang="el-GR" sz="2400" b="1" dirty="0" smtClean="0"/>
              <a:t>’80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στυλ από προηγούμενες δεκαετίες επανήλθαν και δημιούργησαν μία πολυσχιδή μόδα. </a:t>
            </a:r>
            <a:endParaRPr lang="el-GR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/>
              <a:t>Στην </a:t>
            </a:r>
            <a:r>
              <a:rPr lang="el-GR" sz="2400" dirty="0"/>
              <a:t>ανδρική μόδα επικρατεί το παραδοσιακό κοστούμι, άνετο και </a:t>
            </a:r>
            <a:r>
              <a:rPr lang="el-GR" sz="2400" dirty="0" smtClean="0"/>
              <a:t>κλασικό</a:t>
            </a:r>
            <a:r>
              <a:rPr lang="el-GR" sz="2400" dirty="0"/>
              <a:t>. </a:t>
            </a:r>
            <a:endParaRPr lang="es-ES" sz="2400" dirty="0"/>
          </a:p>
        </p:txBody>
      </p:sp>
      <p:pic>
        <p:nvPicPr>
          <p:cNvPr id="5" name="Εικόνα 18" descr="C:\Documents and Settings\Leonidas\Επιφάνεια εργασίας\80-9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2212" y="2057400"/>
            <a:ext cx="2257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1990-2000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600" dirty="0" smtClean="0"/>
              <a:t>Καμιά καινούρια τάση</a:t>
            </a:r>
          </a:p>
          <a:p>
            <a:pPr algn="just"/>
            <a:endParaRPr lang="el-GR" sz="3600" dirty="0" smtClean="0"/>
          </a:p>
          <a:p>
            <a:pPr algn="just"/>
            <a:r>
              <a:rPr lang="el-GR" sz="3600" dirty="0" smtClean="0"/>
              <a:t>Ελαφρώς αλλαγμένες </a:t>
            </a:r>
            <a:r>
              <a:rPr lang="el-GR" sz="3600" dirty="0"/>
              <a:t>και διαμορφωμένες στο σήμερα τάσεις στη μόδα που θυμίζουν τις προηγούμενες δεκαετίες.            </a:t>
            </a:r>
            <a:endParaRPr lang="es-ES" sz="3600" dirty="0"/>
          </a:p>
          <a:p>
            <a:pPr algn="just"/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ΒΙΒΛΙΟΓΡΑΦΙΑ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2098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Η ευφάνταστη όψη της μόδας, ένας αιώνας κοσμημάτων και ένδυσης από τη συλλογή Αγγελόπουλου,</a:t>
            </a:r>
            <a:r>
              <a:rPr lang="en-US" sz="2800" dirty="0" smtClean="0"/>
              <a:t> 1880</a:t>
            </a:r>
            <a:r>
              <a:rPr lang="el-GR" sz="2800" dirty="0" smtClean="0"/>
              <a:t>-1980, Λένα Αγγελοπούλου, εκδ.Ίων.</a:t>
            </a:r>
          </a:p>
          <a:p>
            <a:pPr algn="just"/>
            <a:r>
              <a:rPr lang="el-GR" sz="2800" dirty="0" smtClean="0"/>
              <a:t>Ενδύματα, υποδήματα και είδη μόδας, </a:t>
            </a:r>
            <a:r>
              <a:rPr lang="en-US" sz="2800" dirty="0" smtClean="0"/>
              <a:t>Diamond Joy, </a:t>
            </a:r>
            <a:r>
              <a:rPr lang="el-GR" sz="2800" dirty="0" smtClean="0"/>
              <a:t>εκδ. Ίων.</a:t>
            </a:r>
          </a:p>
          <a:p>
            <a:pPr algn="just"/>
            <a:r>
              <a:rPr lang="el-GR" sz="2800" dirty="0" smtClean="0"/>
              <a:t>Η ενδυμασία δια μέσου των αιώνων, Λαγάκου Νέλλη, εκδ. Δωδώνη.</a:t>
            </a:r>
          </a:p>
          <a:p>
            <a:pPr algn="just"/>
            <a:r>
              <a:rPr lang="el-GR" sz="2800" dirty="0" smtClean="0"/>
              <a:t>Ιστορία της ενδυμασίας, </a:t>
            </a:r>
            <a:r>
              <a:rPr lang="en-US" sz="2800" dirty="0" err="1" smtClean="0"/>
              <a:t>Eberle</a:t>
            </a:r>
            <a:r>
              <a:rPr lang="en-US" sz="2800" dirty="0" smtClean="0"/>
              <a:t> </a:t>
            </a:r>
            <a:r>
              <a:rPr lang="en-US" sz="2800" dirty="0" err="1" smtClean="0"/>
              <a:t>Hanellope</a:t>
            </a:r>
            <a:r>
              <a:rPr lang="en-US" sz="2800" dirty="0" smtClean="0"/>
              <a:t>, </a:t>
            </a:r>
            <a:r>
              <a:rPr lang="el-GR" sz="2800" dirty="0" smtClean="0"/>
              <a:t>εκδ. Ευρωπαϊκές τεχνολογικές εκδόσεις.</a:t>
            </a:r>
          </a:p>
          <a:p>
            <a:pPr algn="just"/>
            <a:r>
              <a:rPr lang="el-GR" sz="2800" dirty="0" smtClean="0"/>
              <a:t>Έρευνα μόδας, </a:t>
            </a:r>
            <a:r>
              <a:rPr lang="en-US" sz="2800" dirty="0" err="1" smtClean="0"/>
              <a:t>McKelvey</a:t>
            </a:r>
            <a:r>
              <a:rPr lang="en-US" sz="2800" dirty="0" smtClean="0"/>
              <a:t> Kathryn, </a:t>
            </a:r>
            <a:r>
              <a:rPr lang="el-GR" sz="2800" dirty="0" smtClean="0"/>
              <a:t>εκδ. Ίων.</a:t>
            </a:r>
          </a:p>
          <a:p>
            <a:pPr algn="just"/>
            <a:endParaRPr lang="es-E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600" b="1" dirty="0" smtClean="0"/>
              <a:t>ΟΜΑΔΑ</a:t>
            </a:r>
          </a:p>
          <a:p>
            <a:pPr algn="ctr"/>
            <a:r>
              <a:rPr lang="el-GR" sz="3600" b="1" dirty="0" smtClean="0"/>
              <a:t>ΘΑΝΟΥ ΙΩΑΝΝΑ</a:t>
            </a:r>
          </a:p>
          <a:p>
            <a:pPr algn="ctr"/>
            <a:r>
              <a:rPr lang="el-GR" sz="3600" b="1" dirty="0" smtClean="0"/>
              <a:t>ΚΟΛΛΙΑ ΣΟΦΙΑ</a:t>
            </a:r>
          </a:p>
          <a:p>
            <a:pPr algn="ctr"/>
            <a:r>
              <a:rPr lang="el-GR" sz="3600" b="1" dirty="0" smtClean="0"/>
              <a:t>ΤΟΥΝΤΑ ΒΑΣΙΛΙΚΗ</a:t>
            </a:r>
          </a:p>
          <a:p>
            <a:pPr algn="ctr"/>
            <a:r>
              <a:rPr lang="el-GR" sz="3600" b="1" dirty="0" smtClean="0"/>
              <a:t>ΤΣΑΜΗ ΜΑΡΙΑ</a:t>
            </a:r>
            <a:endParaRPr lang="es-E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3008313" cy="116205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1900-1920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type="body" idx="2"/>
          </p:nvPr>
        </p:nvSpPr>
        <p:spPr>
          <a:xfrm>
            <a:off x="357158" y="1214422"/>
            <a:ext cx="4929222" cy="5357850"/>
          </a:xfrm>
        </p:spPr>
        <p:txBody>
          <a:bodyPr>
            <a:noAutofit/>
          </a:bodyPr>
          <a:lstStyle/>
          <a:p>
            <a:pPr algn="ctr"/>
            <a:r>
              <a:rPr lang="el-GR" sz="2800" dirty="0"/>
              <a:t>Όλες οι αλλαγές που έγιναν αυτή την εποχή ήταν εξαιτίας του Α΄ Παγκοσμίου πολέμου (1914-1918). </a:t>
            </a:r>
            <a:endParaRPr lang="el-GR" sz="2800" dirty="0" smtClean="0"/>
          </a:p>
          <a:p>
            <a:pPr algn="ctr"/>
            <a:r>
              <a:rPr lang="el-GR" sz="2800" dirty="0" smtClean="0"/>
              <a:t>Σε </a:t>
            </a:r>
            <a:r>
              <a:rPr lang="el-GR" sz="2800" dirty="0"/>
              <a:t>γενικές γραμμές επικράτησαν τα σκούρα χρώματα στα ρούχα, αφού όλοι ήταν επηρεασμένοι από την απώλεια αγαπημένων προσώπων εξαιτίας του πολέμου. </a:t>
            </a:r>
            <a:br>
              <a:rPr lang="el-GR" sz="2800" dirty="0"/>
            </a:br>
            <a:endParaRPr lang="es-ES" sz="2800" dirty="0"/>
          </a:p>
        </p:txBody>
      </p:sp>
      <p:pic>
        <p:nvPicPr>
          <p:cNvPr id="5" name="Εικόνα 12" descr="C:\Documents and Settings\Leonidas\Επιφάνεια εργασίας\1900-1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57950" y="1714488"/>
            <a:ext cx="24288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73050"/>
            <a:ext cx="2393975" cy="116205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1920-1930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28736"/>
            <a:ext cx="4686304" cy="492922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dirty="0"/>
              <a:t>επαναστατικές καινοτομίες </a:t>
            </a:r>
            <a:r>
              <a:rPr lang="el-GR" sz="2400" dirty="0" smtClean="0"/>
              <a:t>στη </a:t>
            </a:r>
            <a:r>
              <a:rPr lang="el-GR" sz="2400" dirty="0" smtClean="0"/>
              <a:t>γυναικεία ενδυμασία.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/>
              <a:t>Απαραίτητο </a:t>
            </a:r>
            <a:r>
              <a:rPr lang="el-GR" sz="2400" dirty="0"/>
              <a:t>αξεσουάρ ήταν τα μακριά κολιέ από μαργαριτάρια. Το μακιγιάζ ήταν ιδιαίτερα έντονο στις βραδινές εμφανίσεις με σχεδόν μαύρα βαμμένα μάτια και κόκκινα, μικρά, βαμμένα χείλη.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/>
              <a:t>Ευκολοφόρετα,άνετα</a:t>
            </a:r>
            <a:r>
              <a:rPr lang="el-GR" sz="2400" dirty="0"/>
              <a:t>, επαναστατικά και αρκετά μοντέρνα για </a:t>
            </a:r>
            <a:r>
              <a:rPr lang="el-GR" sz="2400" dirty="0" smtClean="0"/>
              <a:t>την εποχή ρούχα με ουδέτερα χρώματα από την </a:t>
            </a:r>
            <a:r>
              <a:rPr lang="en-US" sz="2400" dirty="0" smtClean="0"/>
              <a:t> Coco Channel.</a:t>
            </a:r>
            <a:endParaRPr lang="es-ES" sz="2400" dirty="0"/>
          </a:p>
        </p:txBody>
      </p:sp>
      <p:pic>
        <p:nvPicPr>
          <p:cNvPr id="5" name="Εικόνα 13" descr="C:\Documents and Settings\Leonidas\Επιφάνεια εργασίας\20-3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29322" y="1928802"/>
            <a:ext cx="2047875" cy="262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0"/>
            <a:ext cx="2322537" cy="1285860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1930-1940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4043362" cy="46910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l-GR" sz="2000" dirty="0"/>
              <a:t>Η οικονομική κρίση (1929), η ανεργία και η εμφάνιση του εθνικοσοσιαλισμού ήταν κάποια φαινόμενα που </a:t>
            </a:r>
            <a:r>
              <a:rPr lang="el-GR" sz="2000" dirty="0" smtClean="0"/>
              <a:t>επηρέασαν τη μόδα.</a:t>
            </a:r>
          </a:p>
          <a:p>
            <a:pPr algn="just">
              <a:buFont typeface="Wingdings" pitchFamily="2" charset="2"/>
              <a:buChar char="v"/>
            </a:pPr>
            <a:r>
              <a:rPr lang="el-GR" sz="2000" dirty="0" smtClean="0"/>
              <a:t>Η </a:t>
            </a:r>
            <a:r>
              <a:rPr lang="el-GR" sz="2000" dirty="0"/>
              <a:t>γυναικεία ενδυμασία για το πρωί ήταν θηλυκή και καθωσπρέπει και για το </a:t>
            </a:r>
            <a:r>
              <a:rPr lang="el-GR" sz="2000" dirty="0" smtClean="0"/>
              <a:t>βράδυ λαμπερή </a:t>
            </a:r>
            <a:r>
              <a:rPr lang="el-GR" sz="2000" dirty="0"/>
              <a:t>και αστραφτερή. </a:t>
            </a:r>
          </a:p>
          <a:p>
            <a:pPr algn="just">
              <a:buFont typeface="Wingdings" pitchFamily="2" charset="2"/>
              <a:buChar char="v"/>
            </a:pPr>
            <a:r>
              <a:rPr lang="el-GR" sz="2000" dirty="0" smtClean="0"/>
              <a:t>Η </a:t>
            </a:r>
            <a:r>
              <a:rPr lang="el-GR" sz="2000" dirty="0"/>
              <a:t>ανδρική ενδυμασία παρέμεινε συντηρητική </a:t>
            </a:r>
            <a:r>
              <a:rPr lang="el-GR" sz="2000" dirty="0" smtClean="0"/>
              <a:t>. </a:t>
            </a:r>
            <a:r>
              <a:rPr lang="el-GR" sz="2000" dirty="0"/>
              <a:t>Οι άνδρες φορούσαν μεσάτα σακάκια που τόνιζαν τους ώμους και παντελόνια σε ευθεία γραμμή με φαρδιά ρεβέρ. </a:t>
            </a:r>
            <a:br>
              <a:rPr lang="el-GR" sz="2000" dirty="0"/>
            </a:br>
            <a:endParaRPr lang="el-GR" sz="2000" dirty="0" smtClean="0"/>
          </a:p>
          <a:p>
            <a:pPr algn="just">
              <a:buFont typeface="Wingdings" pitchFamily="2" charset="2"/>
              <a:buChar char="v"/>
            </a:pPr>
            <a:endParaRPr lang="es-ES" sz="2000" dirty="0"/>
          </a:p>
        </p:txBody>
      </p:sp>
      <p:pic>
        <p:nvPicPr>
          <p:cNvPr id="5" name="Εικόνα 14" descr="C:\Documents and Settings\Leonidas\Επιφάνεια εργασίας\30-4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6314" y="1500174"/>
            <a:ext cx="3286148" cy="457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85728"/>
            <a:ext cx="3008313" cy="869934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1940-1950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614734" cy="469106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1800" dirty="0" smtClean="0"/>
              <a:t>Κατά </a:t>
            </a:r>
            <a:r>
              <a:rPr lang="el-GR" sz="1800" dirty="0"/>
              <a:t>τη διάρκεια του Δευτέρου Παγκοσμίου πολέμου (1938-1945), οι συνθήκες δεν άφηναν </a:t>
            </a:r>
            <a:r>
              <a:rPr lang="el-GR" sz="1800" dirty="0" smtClean="0"/>
              <a:t>περιθώρια </a:t>
            </a:r>
            <a:r>
              <a:rPr lang="el-GR" sz="1800" dirty="0"/>
              <a:t>εξέλιξης στη </a:t>
            </a:r>
            <a:r>
              <a:rPr lang="el-GR" sz="1800" dirty="0" smtClean="0"/>
              <a:t>μόδα</a:t>
            </a:r>
            <a:r>
              <a:rPr lang="el-GR" sz="1800" dirty="0"/>
              <a:t>. </a:t>
            </a:r>
            <a:endParaRPr lang="el-GR" sz="1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1800" dirty="0" smtClean="0"/>
              <a:t>Η </a:t>
            </a:r>
            <a:r>
              <a:rPr lang="el-GR" sz="1800" dirty="0"/>
              <a:t>γυναικεία ενδυμασία ήταν απλή </a:t>
            </a:r>
            <a:r>
              <a:rPr lang="el-GR" sz="1800" dirty="0" smtClean="0"/>
              <a:t>και λειτουργική σε διακριτικά χρώματα.</a:t>
            </a:r>
          </a:p>
          <a:p>
            <a:pPr algn="just">
              <a:buFont typeface="Arial" pitchFamily="34" charset="0"/>
              <a:buChar char="•"/>
            </a:pPr>
            <a:r>
              <a:rPr lang="el-GR" sz="1800" dirty="0"/>
              <a:t>Ο</a:t>
            </a:r>
            <a:r>
              <a:rPr lang="el-GR" sz="1800" dirty="0" smtClean="0"/>
              <a:t> </a:t>
            </a:r>
            <a:r>
              <a:rPr lang="el-GR" sz="1800" dirty="0"/>
              <a:t>Christian Dior </a:t>
            </a:r>
            <a:r>
              <a:rPr lang="el-GR" sz="1800" dirty="0" smtClean="0"/>
              <a:t>έδωσε </a:t>
            </a:r>
            <a:r>
              <a:rPr lang="el-GR" sz="1800" dirty="0"/>
              <a:t>μια αίσθηση πολυτέλειας και έκανε τη γυναικεία μόδα ιδιαίτερα θηλυκή και αριστοκρατική. </a:t>
            </a:r>
          </a:p>
          <a:p>
            <a:pPr algn="just">
              <a:buFont typeface="Arial" pitchFamily="34" charset="0"/>
              <a:buChar char="•"/>
            </a:pPr>
            <a:r>
              <a:rPr lang="el-GR" sz="1800" dirty="0" smtClean="0"/>
              <a:t>Στην </a:t>
            </a:r>
            <a:r>
              <a:rPr lang="el-GR" sz="1800" dirty="0"/>
              <a:t>ανδρική ένδυση δεν έγιναν ιδιαίτερες αλλαγές, μόνο που μετά τον πόλεμο τα σακάκια μάκρυναν, φάρδυναν στους ώμους και στένεψαν στους γοφούς.</a:t>
            </a:r>
            <a:br>
              <a:rPr lang="el-GR" sz="1800" dirty="0"/>
            </a:br>
            <a:endParaRPr lang="es-ES" sz="1800" dirty="0"/>
          </a:p>
        </p:txBody>
      </p:sp>
      <p:pic>
        <p:nvPicPr>
          <p:cNvPr id="5" name="Εικόνα 15" descr="C:\Documents and Settings\Leonidas\Επιφάνεια εργασίας\40-50 g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4390" y="1676400"/>
            <a:ext cx="311307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357166"/>
            <a:ext cx="2251099" cy="642942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1950-1960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29048" cy="4691063"/>
          </a:xfrm>
        </p:spPr>
        <p:txBody>
          <a:bodyPr>
            <a:noAutofit/>
          </a:bodyPr>
          <a:lstStyle/>
          <a:p>
            <a:pPr algn="just"/>
            <a:r>
              <a:rPr lang="el-GR" sz="2000" b="1" dirty="0"/>
              <a:t>Η δεκαετία ανάμεσα στο ’50 και το ’60 είναι </a:t>
            </a:r>
            <a:r>
              <a:rPr lang="el-GR" sz="2000" b="1" dirty="0" smtClean="0"/>
              <a:t>εκρηκτική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Απαραίτητα </a:t>
            </a:r>
            <a:r>
              <a:rPr lang="el-GR" sz="2000" dirty="0"/>
              <a:t>στοιχεία για </a:t>
            </a:r>
            <a:r>
              <a:rPr lang="el-GR" sz="2000" dirty="0" smtClean="0"/>
              <a:t>την γυναικεία εμφάνιση ήταν </a:t>
            </a:r>
            <a:r>
              <a:rPr lang="el-GR" sz="2000" dirty="0"/>
              <a:t>τα δερμάτινα, τα τζιν, οι κλος φούστες, τα πλεκτά, τα κοτλέ και τα παπούτσια </a:t>
            </a:r>
            <a:r>
              <a:rPr lang="el-GR" sz="2000" dirty="0" smtClean="0"/>
              <a:t>μπαλαρίνες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/>
              <a:t>Η</a:t>
            </a:r>
            <a:r>
              <a:rPr lang="el-GR" sz="2000" dirty="0" smtClean="0"/>
              <a:t> </a:t>
            </a:r>
            <a:r>
              <a:rPr lang="el-GR" sz="2000" dirty="0"/>
              <a:t>μεγάλη αλλαγή στην ανδρική ενδυμασία αφορούσε τους νέους άντρες. Με πρότυπα τον Marlon Brando και τον James Dean φορούσαν τζιν, δερμάτινα μπουφάν και απλά T-shirt. </a:t>
            </a:r>
            <a:endParaRPr lang="el-GR" sz="2000" dirty="0" smtClean="0"/>
          </a:p>
          <a:p>
            <a:endParaRPr lang="es-ES" sz="2000" dirty="0"/>
          </a:p>
        </p:txBody>
      </p:sp>
      <p:pic>
        <p:nvPicPr>
          <p:cNvPr id="5" name="Εικόνα 16" descr="C:\Documents and Settings\Leonidas\Επιφάνεια εργασίας\moda-1950-196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6313" y="1676400"/>
            <a:ext cx="35719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1960-1970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Χαρακτηριστικό της μόδας ήταν η απελευθέρωση από υποχρεώσεις και </a:t>
            </a:r>
            <a:r>
              <a:rPr lang="el-GR" dirty="0" smtClean="0"/>
              <a:t>ταμπού</a:t>
            </a:r>
            <a:endParaRPr lang="el-GR" dirty="0"/>
          </a:p>
          <a:p>
            <a:pPr algn="just"/>
            <a:r>
              <a:rPr lang="el-GR" dirty="0"/>
              <a:t>Οι πιο σημαντικές καινοτομίες στη γυναικεία μόδα τη δεκαετία </a:t>
            </a:r>
            <a:r>
              <a:rPr lang="el-GR" dirty="0" smtClean="0"/>
              <a:t>αυτή </a:t>
            </a:r>
            <a:r>
              <a:rPr lang="el-GR" dirty="0"/>
              <a:t>ήταν η εμφάνιση της μίνι φούστας και η καθιέρωση του γυναικείου παντελονιού. </a:t>
            </a:r>
            <a:endParaRPr lang="el-GR" dirty="0" smtClean="0"/>
          </a:p>
          <a:p>
            <a:pPr algn="just"/>
            <a:r>
              <a:rPr lang="el-GR" dirty="0" smtClean="0"/>
              <a:t>«</a:t>
            </a:r>
            <a:r>
              <a:rPr lang="el-GR" dirty="0"/>
              <a:t>αντιμόδες» της εποχής ήταν αυτή των hippies και αυτή των </a:t>
            </a:r>
            <a:r>
              <a:rPr lang="el-GR" dirty="0" smtClean="0"/>
              <a:t>ζητιάνων</a:t>
            </a:r>
          </a:p>
          <a:p>
            <a:pPr algn="just"/>
            <a:r>
              <a:rPr lang="el-GR" dirty="0"/>
              <a:t>Οι πιο αντιδραστικοί </a:t>
            </a:r>
            <a:r>
              <a:rPr lang="el-GR" dirty="0" smtClean="0"/>
              <a:t>άνδρες φορούσαν </a:t>
            </a:r>
            <a:r>
              <a:rPr lang="el-GR" dirty="0"/>
              <a:t>πολύχρωμα πουκάμισα και γιλέκα με κρόσσια. </a:t>
            </a:r>
            <a:br>
              <a:rPr lang="el-GR" dirty="0"/>
            </a:br>
            <a:endParaRPr lang="el-GR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73050"/>
            <a:ext cx="2536851" cy="798496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1970-1980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900486" cy="4691063"/>
          </a:xfrm>
        </p:spPr>
        <p:txBody>
          <a:bodyPr>
            <a:normAutofit/>
          </a:bodyPr>
          <a:lstStyle/>
          <a:p>
            <a:pPr algn="just"/>
            <a:r>
              <a:rPr lang="el-GR" sz="2000" b="1" dirty="0" smtClean="0"/>
              <a:t>Η δεκαετίας </a:t>
            </a:r>
            <a:r>
              <a:rPr lang="el-GR" sz="2000" b="1" dirty="0"/>
              <a:t>του ’70 χαρακτηρίζεται από μια γενική απογοήτευση</a:t>
            </a:r>
            <a:r>
              <a:rPr lang="el-GR" sz="2000" b="1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/>
              <a:t>Το disco style έκανε την εμφάνιση του την εποχή </a:t>
            </a:r>
            <a:r>
              <a:rPr lang="el-GR" sz="2000" dirty="0" smtClean="0"/>
              <a:t>αυτή με ελαστικά </a:t>
            </a:r>
            <a:r>
              <a:rPr lang="el-GR" sz="2000" dirty="0"/>
              <a:t>ρούχα, φανταχτερά χρώματα και γυαλιστερά υφάσματα.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/>
              <a:t>τα ανδρικά πουκάμισα συνήθως ήταν καρό ή ριγέ, τα σακάκια ήταν μεσάτα με στενούς ώμους και τα παντελόνια με στενό καβάλο και φαρδιά προς το κάτω μέρος.</a:t>
            </a:r>
            <a:endParaRPr lang="es-ES" sz="2000" dirty="0"/>
          </a:p>
        </p:txBody>
      </p:sp>
      <p:pic>
        <p:nvPicPr>
          <p:cNvPr id="5" name="Εικόνα 17" descr="C:\Documents and Settings\Leonidas\Επιφάνεια εργασίας\70-8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26167" y="1676400"/>
            <a:ext cx="300951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563</Words>
  <Application>Microsoft Office PowerPoint</Application>
  <PresentationFormat>Presentación en pantalla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Η ΜΟΔΑ ΤΟΝ 20Ο ΑΙΩΝΑ</vt:lpstr>
      <vt:lpstr>Diapositiva 2</vt:lpstr>
      <vt:lpstr>1900-1920</vt:lpstr>
      <vt:lpstr>1920-1930</vt:lpstr>
      <vt:lpstr>1930-1940</vt:lpstr>
      <vt:lpstr>1940-1950</vt:lpstr>
      <vt:lpstr>1950-1960</vt:lpstr>
      <vt:lpstr>1960-1970</vt:lpstr>
      <vt:lpstr>1970-1980</vt:lpstr>
      <vt:lpstr>1980-1990</vt:lpstr>
      <vt:lpstr>1990-2000</vt:lpstr>
      <vt:lpstr>ΒΙΒΛΙΟΓΡΑΦΙΑ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ΜΟΔΑ ΤΟΝ 20Ο ΑΙΩΝΑ</dc:title>
  <dc:creator>Petros</dc:creator>
  <cp:lastModifiedBy>Petros</cp:lastModifiedBy>
  <cp:revision>30</cp:revision>
  <dcterms:created xsi:type="dcterms:W3CDTF">2012-01-19T21:12:03Z</dcterms:created>
  <dcterms:modified xsi:type="dcterms:W3CDTF">2012-01-23T20:49:30Z</dcterms:modified>
</cp:coreProperties>
</file>