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7" r:id="rId3"/>
    <p:sldId id="257" r:id="rId4"/>
    <p:sldId id="271" r:id="rId5"/>
    <p:sldId id="267" r:id="rId6"/>
    <p:sldId id="268" r:id="rId7"/>
    <p:sldId id="269" r:id="rId8"/>
    <p:sldId id="270" r:id="rId9"/>
    <p:sldId id="272" r:id="rId10"/>
    <p:sldId id="274" r:id="rId11"/>
    <p:sldId id="276" r:id="rId12"/>
    <p:sldId id="275" r:id="rId13"/>
    <p:sldId id="27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31B1E-45F7-45C0-896D-9FBE93CCE408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CC08A-686E-4E41-ABF1-D2F4FA2DF9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C1CA-B2CD-4FCC-A8EA-87902C1A917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F160-D5F4-49A4-A702-5A39DBDC71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C1CA-B2CD-4FCC-A8EA-87902C1A917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F160-D5F4-49A4-A702-5A39DBDC71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C1CA-B2CD-4FCC-A8EA-87902C1A917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F160-D5F4-49A4-A702-5A39DBDC71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C1CA-B2CD-4FCC-A8EA-87902C1A917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F160-D5F4-49A4-A702-5A39DBDC71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C1CA-B2CD-4FCC-A8EA-87902C1A917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F160-D5F4-49A4-A702-5A39DBDC71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C1CA-B2CD-4FCC-A8EA-87902C1A917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F160-D5F4-49A4-A702-5A39DBDC71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C1CA-B2CD-4FCC-A8EA-87902C1A917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F160-D5F4-49A4-A702-5A39DBDC71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C1CA-B2CD-4FCC-A8EA-87902C1A917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F160-D5F4-49A4-A702-5A39DBDC71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C1CA-B2CD-4FCC-A8EA-87902C1A917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F160-D5F4-49A4-A702-5A39DBDC71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C1CA-B2CD-4FCC-A8EA-87902C1A917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F160-D5F4-49A4-A702-5A39DBDC71F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C1CA-B2CD-4FCC-A8EA-87902C1A917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34F160-D5F4-49A4-A702-5A39DBDC71F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23C1CA-B2CD-4FCC-A8EA-87902C1A9173}" type="datetimeFigureOut">
              <a:rPr lang="es-ES" smtClean="0"/>
              <a:pPr/>
              <a:t>23/01/2012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34F160-D5F4-49A4-A702-5A39DBDC71F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slounge.gr/" TargetMode="External"/><Relationship Id="rId2" Type="http://schemas.openxmlformats.org/officeDocument/2006/relationships/hyperlink" Target="http://lykeiodoukas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tilaki.g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7851648" cy="5500726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  Η ΕΠΙΔΡΑΣΗ ΤΗΣ ΕΝΔΥΜΑΣΙΑΣ ΚΑΙ ΤΗΣ ΜΟΔΑΣ ΣΤΗ ΔΙΑΜΟΡΦΩΣΗ ΤΟΥ ΧΑΡΑΚΤΗΡΑ ΚΑΙ ΤΗΣ ΠΡΟΣΩΠΙΚΟΤΗΤΑΣ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21444720" flipV="1">
            <a:off x="492800" y="3183734"/>
            <a:ext cx="7854696" cy="45719"/>
          </a:xfrm>
        </p:spPr>
        <p:txBody>
          <a:bodyPr>
            <a:normAutofit fontScale="25000" lnSpcReduction="20000"/>
          </a:bodyPr>
          <a:lstStyle/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5984" y="357166"/>
            <a:ext cx="4071966" cy="1285884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 smtClean="0">
                <a:solidFill>
                  <a:srgbClr val="FF0000"/>
                </a:solidFill>
              </a:rPr>
              <a:t>ΟΣΟΙ ΑΚΟΥΝ ΜΟΥΣΙΚΗ ΗΙΡ-ΗΟΡ</a:t>
            </a:r>
            <a:endParaRPr lang="es-ES" sz="3600" b="1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357158" y="1643051"/>
            <a:ext cx="5429288" cy="4572032"/>
          </a:xfrm>
        </p:spPr>
        <p:txBody>
          <a:bodyPr>
            <a:noAutofit/>
          </a:bodyPr>
          <a:lstStyle/>
          <a:p>
            <a:r>
              <a:rPr lang="el-GR" sz="3200" dirty="0" smtClean="0"/>
              <a:t>μόδα που ανακάλυψαν οι Αφρομερικανοί πριν από 30 χρόνια.Την ακολουθούν άτομα που ακούν την ομώνυμη μουσική. Φορούν φαρδιά ρούχα,καπέλο συνήθως στραβά,μπαντάνες,αθλητικά παπούτσια και μακριά,χρυσά ή ασημένια κρεμαστά.</a:t>
            </a:r>
            <a:r>
              <a:rPr lang="es-ES" sz="3200" dirty="0" smtClean="0"/>
              <a:t> </a:t>
            </a:r>
            <a:endParaRPr lang="es-ES" sz="3200" dirty="0"/>
          </a:p>
        </p:txBody>
      </p:sp>
      <p:pic>
        <p:nvPicPr>
          <p:cNvPr id="5" name="Picture 5" descr="http://us.123rf.com/400wm/400/400/sanches1980/sanches19800805/sanches1980080500359/3038748-hip-hop-style-dancer-posing-on-a-white-background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6072198" y="1571612"/>
            <a:ext cx="2786082" cy="48577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85728"/>
            <a:ext cx="5929354" cy="785818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rgbClr val="FF0000"/>
                </a:solidFill>
              </a:rPr>
              <a:t>ΟΣΟΙ ΑΚΟΥΝ </a:t>
            </a:r>
            <a:r>
              <a:rPr lang="en-US" sz="3600" b="1" dirty="0" smtClean="0">
                <a:solidFill>
                  <a:srgbClr val="FF0000"/>
                </a:solidFill>
              </a:rPr>
              <a:t>PUNK KAI ROCK</a:t>
            </a:r>
            <a:endParaRPr lang="es-ES" sz="3600" b="1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285720" y="1357298"/>
            <a:ext cx="4143404" cy="5072098"/>
          </a:xfrm>
        </p:spPr>
        <p:txBody>
          <a:bodyPr>
            <a:noAutofit/>
          </a:bodyPr>
          <a:lstStyle/>
          <a:p>
            <a:r>
              <a:rPr lang="el-GR" sz="3200" dirty="0" smtClean="0"/>
              <a:t>Διακρίνεται από τα κολλητά ρούχα που φορούν και τους ασπρόμαυρους συνδυασμούς,τα μαλλιά καρφιά και τα ιδιόρρυθμα σχήματα.Η μόδα αυτή ξεκίνησε από την Αγγλία,τη δεκαετία του 70 και εξαπλώθηκε παντού.</a:t>
            </a:r>
            <a:endParaRPr lang="es-ES" sz="3200" dirty="0"/>
          </a:p>
        </p:txBody>
      </p:sp>
      <p:pic>
        <p:nvPicPr>
          <p:cNvPr id="5" name="Picture 9" descr="http://t2.gstatic.com/images?q=tbn:ANd9GcRk940mxRt62I_xYn1OcRLiOCXDrDIV1wLhhYuicSTgi5M5nMoK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4429124" y="1928802"/>
            <a:ext cx="4337050" cy="3714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14546" y="500042"/>
            <a:ext cx="4643470" cy="571504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 smtClean="0">
                <a:solidFill>
                  <a:srgbClr val="FF0000"/>
                </a:solidFill>
              </a:rPr>
              <a:t>ΟΣΟΙ ΑΚΟΥΝ ΜΕΤΑ</a:t>
            </a:r>
            <a:r>
              <a:rPr lang="en-US" sz="3600" b="1" dirty="0" smtClean="0">
                <a:solidFill>
                  <a:srgbClr val="FF0000"/>
                </a:solidFill>
              </a:rPr>
              <a:t>L</a:t>
            </a:r>
            <a:endParaRPr lang="es-ES" sz="3600" b="1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357158" y="1142984"/>
            <a:ext cx="5000660" cy="5214974"/>
          </a:xfrm>
        </p:spPr>
        <p:txBody>
          <a:bodyPr>
            <a:noAutofit/>
          </a:bodyPr>
          <a:lstStyle/>
          <a:p>
            <a:r>
              <a:rPr lang="el-GR" sz="3200" dirty="0" smtClean="0"/>
              <a:t>Χαρακτηριστικά τους είναι τα δερμάτινα ρούχα,τα μακριά μαλλιά,οι μπότες,τα καρφιά,τα δαχτυλίδια και  τα περικάρπια.Συχνά βάζουν </a:t>
            </a:r>
            <a:r>
              <a:rPr lang="es-ES" sz="3200" dirty="0" err="1" smtClean="0"/>
              <a:t>make</a:t>
            </a:r>
            <a:r>
              <a:rPr lang="es-ES" sz="3200" dirty="0" smtClean="0"/>
              <a:t> up</a:t>
            </a:r>
            <a:r>
              <a:rPr lang="el-GR" sz="3200" dirty="0" smtClean="0"/>
              <a:t>.Το </a:t>
            </a:r>
            <a:r>
              <a:rPr lang="es-ES" sz="3200" dirty="0" smtClean="0"/>
              <a:t>metal</a:t>
            </a:r>
            <a:r>
              <a:rPr lang="el-GR" sz="3200" dirty="0" smtClean="0"/>
              <a:t>  ντύσιμο συνοδεύεται και από την προκλητική συμπεριφορά των οπαδών του</a:t>
            </a:r>
            <a:endParaRPr lang="es-ES" sz="3200" dirty="0"/>
          </a:p>
        </p:txBody>
      </p:sp>
      <p:pic>
        <p:nvPicPr>
          <p:cNvPr id="5" name="Picture 10" descr="http://t0.gstatic.com/images?q=tbn:ANd9GcSEQpZbT2nP0QNIgux1ZbYl2afAv2hN2F_oXhOpa7Daijhel7yu2A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5357818" y="1142984"/>
            <a:ext cx="3489354" cy="47149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642918"/>
            <a:ext cx="835824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ΙΒΛΙΟΓΡΑΦΙΑ</a:t>
            </a:r>
            <a:endParaRPr lang="en-US" sz="36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Street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Scene, J</a:t>
            </a:r>
            <a:r>
              <a:rPr kumimoji="0" lang="el-G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Lee, F&amp;W Publications Inc,</a:t>
            </a:r>
            <a:r>
              <a:rPr kumimoji="0" lang="el-G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2007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800" baseline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Street</a:t>
            </a:r>
            <a:r>
              <a:rPr lang="en-U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Parade, M</a:t>
            </a:r>
            <a:r>
              <a:rPr lang="el-GR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en-U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Papazzoni,</a:t>
            </a:r>
            <a:r>
              <a:rPr lang="el-GR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Happy</a:t>
            </a:r>
            <a:r>
              <a:rPr lang="el-GR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Books, 2006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Po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 </a:t>
            </a:r>
            <a:r>
              <a:rPr kumimoji="0" lang="el-G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Παγκοσμιότητα και Ελληνική Τοπικότητα 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Η κοινωνική ιστορία του Ροκ στις χώρες της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καταγωγής του και στην Ελλάδα, Ν. Μποζίνης,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l-GR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l-G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Νεφέλη, 2007</a:t>
            </a: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800" baseline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H </a:t>
            </a:r>
            <a:r>
              <a:rPr lang="el-GR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ανάπτυξη της προσωπικότητας,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l-GR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Β. Χαραλαμπόπουλος, </a:t>
            </a:r>
            <a:r>
              <a:rPr lang="en-U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Gutenberg, 1993</a:t>
            </a:r>
            <a:endParaRPr lang="el-GR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8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</a:t>
            </a:r>
            <a:r>
              <a:rPr lang="el-GR" sz="28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ροσωπικότητα</a:t>
            </a:r>
            <a:r>
              <a:rPr lang="el-GR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Andrew </a:t>
            </a:r>
            <a:r>
              <a:rPr lang="el-GR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Ο’ </a:t>
            </a:r>
            <a:r>
              <a:rPr lang="en-U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Hagan, </a:t>
            </a:r>
            <a:r>
              <a:rPr lang="el-GR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Πόλις, 2005</a:t>
            </a:r>
            <a:r>
              <a:rPr lang="en-U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 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http://lykeiodoukas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  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http://www.menslounge.gr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  h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ttp://www.stilaki.gr/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43042" y="1928802"/>
            <a:ext cx="5929354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3200" b="1" dirty="0" smtClean="0"/>
              <a:t> </a:t>
            </a:r>
            <a:r>
              <a:rPr lang="en-US" sz="3200" b="1" dirty="0" smtClean="0"/>
              <a:t>          </a:t>
            </a: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el-GR" sz="3200" b="1" dirty="0" smtClean="0">
                <a:solidFill>
                  <a:srgbClr val="FF0000"/>
                </a:solidFill>
              </a:rPr>
              <a:t>ΟΜΑΔΑ</a:t>
            </a:r>
            <a:endParaRPr lang="es-ES" sz="3200" b="1" dirty="0" smtClean="0">
              <a:solidFill>
                <a:srgbClr val="FF0000"/>
              </a:solidFill>
            </a:endParaRPr>
          </a:p>
          <a:p>
            <a:r>
              <a:rPr lang="el-GR" sz="3200" b="1" dirty="0" smtClean="0"/>
              <a:t>ΓΕΩΡΓΙΟΥ ΑΘΗΝΑ</a:t>
            </a:r>
            <a:endParaRPr lang="es-ES" sz="3200" b="1" dirty="0" smtClean="0"/>
          </a:p>
          <a:p>
            <a:r>
              <a:rPr lang="el-GR" sz="3200" b="1" dirty="0" smtClean="0"/>
              <a:t>ΓΚΟΤΣΕ ΧΡΗΣΤΟΣ</a:t>
            </a:r>
            <a:endParaRPr lang="es-ES" sz="3200" b="1" dirty="0" smtClean="0"/>
          </a:p>
          <a:p>
            <a:r>
              <a:rPr lang="el-GR" sz="3200" b="1" dirty="0" smtClean="0"/>
              <a:t>ΣΕΡΕΤΗΣ ΠΟΛΥΚΑΡΠΟΣ</a:t>
            </a:r>
            <a:endParaRPr lang="es-ES" sz="3200" b="1" dirty="0" smtClean="0"/>
          </a:p>
          <a:p>
            <a:r>
              <a:rPr lang="el-GR" sz="3200" b="1" dirty="0" smtClean="0"/>
              <a:t>ΣΙΚΑΛΗΣ ΠΑΝΑΓΙΩΤΗΣ</a:t>
            </a:r>
            <a:endParaRPr lang="es-ES" sz="3200" b="1" dirty="0" smtClean="0"/>
          </a:p>
          <a:p>
            <a:r>
              <a:rPr lang="el-GR" sz="3200" b="1" dirty="0" smtClean="0"/>
              <a:t>ΤΣΙΠΗ ΘΕΟΔΩΡΑ</a:t>
            </a:r>
            <a:endParaRPr lang="es-ES" sz="3200" b="1" dirty="0" smtClean="0"/>
          </a:p>
          <a:p>
            <a:endParaRPr lang="es-E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4000" dirty="0" smtClean="0"/>
              <a:t>Οι νέοι συνηθίζουν να χωρίζονται σε στυλιστικές κατηγορίες ανάλογα με την οικονομική δυνατότητα του καθενός, με το στυλ της μουσικής και την ψυχολογική τους κατάσταση</a:t>
            </a:r>
            <a:endParaRPr lang="es-ES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571480"/>
            <a:ext cx="6815158" cy="700070"/>
          </a:xfrm>
        </p:spPr>
        <p:txBody>
          <a:bodyPr>
            <a:noAutofit/>
          </a:bodyPr>
          <a:lstStyle/>
          <a:p>
            <a:r>
              <a:rPr lang="el-GR" sz="4400" dirty="0" smtClean="0">
                <a:solidFill>
                  <a:srgbClr val="FF0000"/>
                </a:solidFill>
              </a:rPr>
              <a:t>Προσωπικό στυλ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s-ES" sz="4400" dirty="0" smtClean="0">
                <a:solidFill>
                  <a:srgbClr val="FF0000"/>
                </a:solidFill>
              </a:rPr>
              <a:t>NORMAL</a:t>
            </a:r>
            <a:endParaRPr lang="es-ES" sz="4400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428596" y="1500174"/>
            <a:ext cx="5857916" cy="4786346"/>
          </a:xfrm>
        </p:spPr>
        <p:txBody>
          <a:bodyPr>
            <a:noAutofit/>
          </a:bodyPr>
          <a:lstStyle/>
          <a:p>
            <a:r>
              <a:rPr lang="es-ES" sz="4400" dirty="0" smtClean="0"/>
              <a:t>NORMAL</a:t>
            </a:r>
            <a:r>
              <a:rPr lang="el-GR" sz="4400" dirty="0" smtClean="0"/>
              <a:t> είναι οι νέοι που διαμορφώνουν </a:t>
            </a:r>
            <a:r>
              <a:rPr lang="en-US" sz="4400" dirty="0" smtClean="0"/>
              <a:t> </a:t>
            </a:r>
            <a:r>
              <a:rPr lang="el-GR" sz="4400" dirty="0" smtClean="0"/>
              <a:t>τ</a:t>
            </a:r>
            <a:r>
              <a:rPr lang="en-GB" sz="4400" dirty="0" smtClean="0"/>
              <a:t>o</a:t>
            </a:r>
            <a:r>
              <a:rPr lang="en-US" sz="4400" dirty="0" smtClean="0"/>
              <a:t> </a:t>
            </a:r>
            <a:r>
              <a:rPr lang="el-GR" sz="4400" dirty="0" smtClean="0"/>
              <a:t>δικό τους απλό στυλ και ξεχωρίζουν για το ότι δεν έχουν συγκεκριμένο κοινό τρόπο ντυσίματος.</a:t>
            </a:r>
            <a:endParaRPr lang="es-ES" sz="4400" dirty="0"/>
          </a:p>
        </p:txBody>
      </p:sp>
      <p:pic>
        <p:nvPicPr>
          <p:cNvPr id="5" name="Picture 1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6286480" y="1428736"/>
            <a:ext cx="2857520" cy="47863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14612" y="357166"/>
            <a:ext cx="2743200" cy="857256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>
                <a:solidFill>
                  <a:srgbClr val="FF0000"/>
                </a:solidFill>
              </a:rPr>
              <a:t>ΕΜΟ</a:t>
            </a:r>
            <a:endParaRPr lang="es-ES" sz="4400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500034" y="1500174"/>
            <a:ext cx="4500594" cy="5000660"/>
          </a:xfrm>
        </p:spPr>
        <p:txBody>
          <a:bodyPr>
            <a:noAutofit/>
          </a:bodyPr>
          <a:lstStyle/>
          <a:p>
            <a:r>
              <a:rPr lang="el-GR" sz="4000" dirty="0" smtClean="0"/>
              <a:t>Οι </a:t>
            </a:r>
            <a:r>
              <a:rPr lang="en-US" sz="4000" dirty="0" smtClean="0"/>
              <a:t>EMO</a:t>
            </a:r>
            <a:r>
              <a:rPr lang="el-GR" sz="4000" dirty="0" smtClean="0"/>
              <a:t> δηλώνουν απογοητευμένοι από την ζωή και μέσω του ντυσίματός τους το εκφράζουν και στον απλό νέο</a:t>
            </a:r>
            <a:endParaRPr lang="es-ES" sz="4000" dirty="0"/>
          </a:p>
        </p:txBody>
      </p:sp>
      <p:pic>
        <p:nvPicPr>
          <p:cNvPr id="5" name="Picture 2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6000760" y="1785926"/>
            <a:ext cx="2786082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14612" y="428604"/>
            <a:ext cx="3643338" cy="785818"/>
          </a:xfrm>
        </p:spPr>
        <p:txBody>
          <a:bodyPr>
            <a:noAutofit/>
          </a:bodyPr>
          <a:lstStyle/>
          <a:p>
            <a:pPr algn="ctr"/>
            <a:r>
              <a:rPr lang="el-GR" sz="4400" dirty="0" smtClean="0">
                <a:solidFill>
                  <a:srgbClr val="FF0000"/>
                </a:solidFill>
              </a:rPr>
              <a:t>ΚΑΓΚΟΥΡΕΣ</a:t>
            </a:r>
            <a:endParaRPr lang="es-ES" sz="4400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357158" y="1428736"/>
            <a:ext cx="5786478" cy="4768865"/>
          </a:xfrm>
        </p:spPr>
        <p:txBody>
          <a:bodyPr>
            <a:noAutofit/>
          </a:bodyPr>
          <a:lstStyle/>
          <a:p>
            <a:pPr algn="just"/>
            <a:r>
              <a:rPr lang="el-GR" sz="3600" dirty="0" smtClean="0"/>
              <a:t>Η έννοια της λέξης κάγκουρας σημαίνει ο επιδειξίας, ο λαϊκός τύπος, αυτός που αυτοπροβάλλεται άκομψα γελοιοποιώντας τον εαυτό του σε μια προσπάθεια να καταξιωθεί, χωρίς όμως ο ίδιος να το καταλαβαίνει</a:t>
            </a:r>
            <a:endParaRPr lang="es-ES" sz="3600" dirty="0"/>
          </a:p>
        </p:txBody>
      </p:sp>
      <p:pic>
        <p:nvPicPr>
          <p:cNvPr id="5" name="Picture 3" descr="http://t2.gstatic.com/images?q=tbn:ANd9GcSAWEHTxvG8lxb83dlf5-TAx_QriLqGPTVpz0KMqU_3g73OlKRIE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6215074" y="1857364"/>
            <a:ext cx="2714644" cy="3857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14678" y="500042"/>
            <a:ext cx="2714644" cy="571504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</a:rPr>
              <a:t/>
            </a:r>
            <a:br>
              <a:rPr lang="el-GR" sz="3600" dirty="0" smtClean="0">
                <a:solidFill>
                  <a:srgbClr val="FF0000"/>
                </a:solidFill>
              </a:rPr>
            </a:br>
            <a:r>
              <a:rPr lang="el-GR" sz="4000" b="1" dirty="0" smtClean="0">
                <a:solidFill>
                  <a:srgbClr val="FF0000"/>
                </a:solidFill>
              </a:rPr>
              <a:t>ΠΟΖΕΡΙΑ</a:t>
            </a:r>
            <a:endParaRPr lang="es-ES" sz="4000" b="1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285720" y="1428736"/>
            <a:ext cx="6143668" cy="4786346"/>
          </a:xfrm>
        </p:spPr>
        <p:txBody>
          <a:bodyPr>
            <a:normAutofit/>
          </a:bodyPr>
          <a:lstStyle/>
          <a:p>
            <a:r>
              <a:rPr lang="el-GR" sz="4000" dirty="0" smtClean="0"/>
              <a:t>«ποζέρι» (ελληνιστί φιγουρατζής) θεωρείται οποιοσδήποτε υπερβάλλει με την εμφάνιση ή τις πράξεις του για να τραβήξει την προσοχή.</a:t>
            </a:r>
            <a:endParaRPr lang="es-ES" sz="4000" dirty="0"/>
          </a:p>
        </p:txBody>
      </p:sp>
      <p:pic>
        <p:nvPicPr>
          <p:cNvPr id="5" name="Picture 8" descr="http://t3.gstatic.com/images?q=tbn:ANd9GcTCQ2ZADEtBSwkGQ55TmO-FguUVhOXQHbG69Gx793ojKYlWqCPY5azAm4bn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6429388" y="1857364"/>
            <a:ext cx="2500330" cy="39290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14678" y="428604"/>
            <a:ext cx="2036785" cy="86993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TRENDY</a:t>
            </a:r>
            <a:endParaRPr lang="es-ES" sz="4000" b="1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428596" y="1571612"/>
            <a:ext cx="5429288" cy="4483113"/>
          </a:xfrm>
        </p:spPr>
        <p:txBody>
          <a:bodyPr>
            <a:normAutofit/>
          </a:bodyPr>
          <a:lstStyle/>
          <a:p>
            <a:r>
              <a:rPr lang="es-ES" sz="3600" dirty="0" smtClean="0"/>
              <a:t>Trendy</a:t>
            </a:r>
            <a:r>
              <a:rPr lang="el-GR" sz="3600" dirty="0" smtClean="0"/>
              <a:t> είναι μια λέξη που χαρακτηρίζει τη μόδα. Ένας άνθρωπος ονομάζεται έτσι όταν ακολουθεί πιστά την τελευταία λέξη της μόδας και όλες του οι ενέργειες στην καθημερινή του ζωή είναι </a:t>
            </a:r>
            <a:r>
              <a:rPr lang="es-ES" sz="3600" dirty="0" smtClean="0"/>
              <a:t>must</a:t>
            </a:r>
            <a:r>
              <a:rPr lang="el-GR" sz="3600" dirty="0" smtClean="0"/>
              <a:t> της εποχής.</a:t>
            </a:r>
            <a:endParaRPr lang="es-ES" sz="3600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5" name="Picture 4" descr="http://t0.gstatic.com/images?q=tbn:ANd9GcRs_CRHn6B3k6Tg2d2XAREtpwh314IX05qqaJ0JVKMSXyIROswb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5857884" y="1571612"/>
            <a:ext cx="2857520" cy="4357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71802" y="428604"/>
            <a:ext cx="2251099" cy="7270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SKATERS</a:t>
            </a:r>
            <a:endParaRPr lang="es-ES" sz="4000" b="1" dirty="0">
              <a:solidFill>
                <a:srgbClr val="FF000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285720" y="1357298"/>
            <a:ext cx="4357718" cy="4929222"/>
          </a:xfrm>
        </p:spPr>
        <p:txBody>
          <a:bodyPr>
            <a:noAutofit/>
          </a:bodyPr>
          <a:lstStyle/>
          <a:p>
            <a:r>
              <a:rPr lang="el-GR" sz="3600" dirty="0" smtClean="0"/>
              <a:t>οι </a:t>
            </a:r>
            <a:r>
              <a:rPr lang="es-ES" sz="3600" dirty="0" smtClean="0"/>
              <a:t>SKATERS</a:t>
            </a:r>
            <a:r>
              <a:rPr lang="el-GR" sz="3600" dirty="0" smtClean="0"/>
              <a:t>  ή σκεϊτάδες  είναι  νέοι που επηρεάστηκαν από την </a:t>
            </a:r>
            <a:r>
              <a:rPr lang="es-ES" sz="3600" dirty="0" smtClean="0"/>
              <a:t>underground</a:t>
            </a:r>
            <a:r>
              <a:rPr lang="el-GR" sz="3600" dirty="0" smtClean="0"/>
              <a:t> αμερικάνικη χιπ-χοπ και μετα-πανκ κουλτούρα.</a:t>
            </a:r>
            <a:endParaRPr lang="es-ES" sz="3600" dirty="0"/>
          </a:p>
        </p:txBody>
      </p:sp>
      <p:pic>
        <p:nvPicPr>
          <p:cNvPr id="5" name="Picture 7" descr="http://t3.gstatic.com/images?q=tbn:ANd9GcRlUzjPwZSNm6IeJXVx9WLN_2P-NwrOw1nn1XkZ2ZegHujMEHfedQ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4572000" y="1714488"/>
            <a:ext cx="4572000" cy="4143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411</Words>
  <Application>Microsoft Office PowerPoint</Application>
  <PresentationFormat>Presentación en pantalla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Flujo</vt:lpstr>
      <vt:lpstr>  Η ΕΠΙΔΡΑΣΗ ΤΗΣ ΕΝΔΥΜΑΣΙΑΣ ΚΑΙ ΤΗΣ ΜΟΔΑΣ ΣΤΗ ΔΙΑΜΟΡΦΩΣΗ ΤΟΥ ΧΑΡΑΚΤΗΡΑ ΚΑΙ ΤΗΣ ΠΡΟΣΩΠΙΚΟΤΗΤΑΣ</vt:lpstr>
      <vt:lpstr>Diapositiva 2</vt:lpstr>
      <vt:lpstr>Diapositiva 3</vt:lpstr>
      <vt:lpstr>Προσωπικό στυλ NORMAL</vt:lpstr>
      <vt:lpstr>ΕΜΟ</vt:lpstr>
      <vt:lpstr>ΚΑΓΚΟΥΡΕΣ</vt:lpstr>
      <vt:lpstr> ΠΟΖΕΡΙΑ</vt:lpstr>
      <vt:lpstr>TRENDY</vt:lpstr>
      <vt:lpstr>SKATERS</vt:lpstr>
      <vt:lpstr>ΟΣΟΙ ΑΚΟΥΝ ΜΟΥΣΙΚΗ ΗΙΡ-ΗΟΡ</vt:lpstr>
      <vt:lpstr>ΟΣΟΙ ΑΚΟΥΝ PUNK KAI ROCK</vt:lpstr>
      <vt:lpstr>ΟΣΟΙ ΑΚΟΥΝ ΜΕΤΑL</vt:lpstr>
      <vt:lpstr>Diapositiva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ΕΠΙΔΡΑΣΗ ΤΗΣ ΕΝΔΥΜΑΣΙΑΣ ΚΑΙ ΤΗΣ ΜΟΔΑΣ ΣΤΗ ΔΙΑΜΟΡΦΩΣΗ ΤΟΥ ΧΑΡΑΚΤΗΡΑ ΚΑΙ ΤΗΣ ΠΡΟΣΩΠΙΚΟΤΗΤΑΣ</dc:title>
  <dc:creator>Petros</dc:creator>
  <cp:lastModifiedBy>Petros</cp:lastModifiedBy>
  <cp:revision>42</cp:revision>
  <dcterms:created xsi:type="dcterms:W3CDTF">2012-01-17T07:45:03Z</dcterms:created>
  <dcterms:modified xsi:type="dcterms:W3CDTF">2012-01-23T21:34:59Z</dcterms:modified>
</cp:coreProperties>
</file>